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5BFF"/>
    <a:srgbClr val="FF0000"/>
    <a:srgbClr val="FFFF00"/>
    <a:srgbClr val="007600"/>
    <a:srgbClr val="3737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39" autoAdjust="0"/>
    <p:restoredTop sz="95000" autoAdjust="0"/>
  </p:normalViewPr>
  <p:slideViewPr>
    <p:cSldViewPr snapToGrid="0">
      <p:cViewPr varScale="1">
        <p:scale>
          <a:sx n="99" d="100"/>
          <a:sy n="99" d="100"/>
        </p:scale>
        <p:origin x="1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bubble-soap-bubble-ball-round-blue-1841301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https://pixabay.com/vectors/bubble-soap-bubble-ball-round-blue-1841301/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Sound bubble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193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soap bubble is very delicate.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 sound wave can make the surface of a bubble vibrate.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sound wave transfers energy to the bubble.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572080" y="2371094"/>
            <a:ext cx="6036152" cy="3079747"/>
            <a:chOff x="1383133" y="2493033"/>
            <a:chExt cx="6036152" cy="307974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83133" y="2493033"/>
              <a:ext cx="2796552" cy="307974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386367">
              <a:off x="4751913" y="2493033"/>
              <a:ext cx="2667372" cy="29055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Sound bubble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1199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Which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sound wave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transfers energy to </a:t>
            </a:r>
            <a:r>
              <a:rPr lang="en-US" dirty="0"/>
              <a:t>the </a:t>
            </a:r>
            <a:r>
              <a:rPr lang="en-US" dirty="0" smtClean="0"/>
              <a:t>bubble </a:t>
            </a:r>
            <a:r>
              <a:rPr lang="en-US" dirty="0" smtClean="0"/>
              <a:t>most quickly?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50498" y="1475118"/>
            <a:ext cx="7608497" cy="4320809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Group 232"/>
          <p:cNvGrpSpPr/>
          <p:nvPr/>
        </p:nvGrpSpPr>
        <p:grpSpPr>
          <a:xfrm>
            <a:off x="750498" y="1599444"/>
            <a:ext cx="3674539" cy="1800000"/>
            <a:chOff x="750498" y="1599444"/>
            <a:chExt cx="3674539" cy="1800000"/>
          </a:xfrm>
        </p:grpSpPr>
        <p:pic>
          <p:nvPicPr>
            <p:cNvPr id="191" name="Picture 19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3287" y="1599444"/>
              <a:ext cx="1634480" cy="1800000"/>
            </a:xfrm>
            <a:prstGeom prst="rect">
              <a:avLst/>
            </a:prstGeom>
          </p:spPr>
        </p:pic>
        <p:pic>
          <p:nvPicPr>
            <p:cNvPr id="223" name="Picture 2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7767" y="1713341"/>
              <a:ext cx="1511837" cy="1572206"/>
            </a:xfrm>
            <a:prstGeom prst="rect">
              <a:avLst/>
            </a:prstGeom>
          </p:spPr>
        </p:pic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750498" y="2947937"/>
              <a:ext cx="3674539" cy="323999"/>
            </a:xfrm>
            <a:prstGeom prst="rect">
              <a:avLst/>
            </a:prstGeom>
          </p:spPr>
          <p:txBody>
            <a:bodyPr anchor="b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4625742" y="1599444"/>
            <a:ext cx="3674941" cy="1800000"/>
            <a:chOff x="4625742" y="1599444"/>
            <a:chExt cx="3674941" cy="1800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25742" y="1599444"/>
              <a:ext cx="1918283" cy="1800000"/>
            </a:xfrm>
            <a:prstGeom prst="rect">
              <a:avLst/>
            </a:prstGeom>
          </p:spPr>
        </p:pic>
        <p:pic>
          <p:nvPicPr>
            <p:cNvPr id="226" name="Picture 2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4025" y="1692448"/>
              <a:ext cx="1511837" cy="1572206"/>
            </a:xfrm>
            <a:prstGeom prst="rect">
              <a:avLst/>
            </a:prstGeom>
          </p:spPr>
        </p:pic>
        <p:sp>
          <p:nvSpPr>
            <p:cNvPr id="18" name="Text Placeholder 17"/>
            <p:cNvSpPr txBox="1">
              <a:spLocks/>
            </p:cNvSpPr>
            <p:nvPr/>
          </p:nvSpPr>
          <p:spPr>
            <a:xfrm>
              <a:off x="4626144" y="2947939"/>
              <a:ext cx="3674539" cy="323999"/>
            </a:xfrm>
            <a:prstGeom prst="rect">
              <a:avLst/>
            </a:prstGeom>
          </p:spPr>
          <p:txBody>
            <a:bodyPr anchor="b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4625742" y="3804597"/>
            <a:ext cx="3674942" cy="1800000"/>
            <a:chOff x="4625742" y="3804597"/>
            <a:chExt cx="3674942" cy="1800000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25742" y="3804597"/>
              <a:ext cx="1923779" cy="1800000"/>
            </a:xfrm>
            <a:prstGeom prst="rect">
              <a:avLst/>
            </a:prstGeom>
          </p:spPr>
        </p:pic>
        <p:pic>
          <p:nvPicPr>
            <p:cNvPr id="225" name="Picture 2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4025" y="3857183"/>
              <a:ext cx="1511837" cy="1572206"/>
            </a:xfrm>
            <a:prstGeom prst="rect">
              <a:avLst/>
            </a:prstGeom>
          </p:spPr>
        </p:pic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4626145" y="5161647"/>
              <a:ext cx="3674539" cy="323999"/>
            </a:xfrm>
            <a:prstGeom prst="rect">
              <a:avLst/>
            </a:prstGeom>
          </p:spPr>
          <p:txBody>
            <a:bodyPr anchor="b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754358" y="3804597"/>
            <a:ext cx="3674539" cy="1800000"/>
            <a:chOff x="754358" y="3804597"/>
            <a:chExt cx="3674539" cy="1800000"/>
          </a:xfrm>
        </p:grpSpPr>
        <p:pic>
          <p:nvPicPr>
            <p:cNvPr id="221" name="Picture 22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53287" y="3804597"/>
              <a:ext cx="1655175" cy="1800000"/>
            </a:xfrm>
            <a:prstGeom prst="rect">
              <a:avLst/>
            </a:prstGeom>
          </p:spPr>
        </p:pic>
        <p:pic>
          <p:nvPicPr>
            <p:cNvPr id="224" name="Picture 2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2800" y="3857183"/>
              <a:ext cx="1511837" cy="1572206"/>
            </a:xfrm>
            <a:prstGeom prst="rect">
              <a:avLst/>
            </a:prstGeom>
          </p:spPr>
        </p:pic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754358" y="5161647"/>
              <a:ext cx="3674539" cy="323999"/>
            </a:xfrm>
            <a:prstGeom prst="rect">
              <a:avLst/>
            </a:prstGeom>
          </p:spPr>
          <p:txBody>
            <a:bodyPr anchor="b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75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Sound bubble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marR="0" lvl="0" indent="-5413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	What is the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 for your last answer?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sound wave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contains most energy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sound wave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hits the bubble with most force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sound wave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makes the bubble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vibrate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most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sound wave moves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most air particles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85" y="1378530"/>
            <a:ext cx="2053460" cy="100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422" y="1378530"/>
            <a:ext cx="2060422" cy="100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6445" y="2264694"/>
            <a:ext cx="2060422" cy="1008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05" y="1378530"/>
            <a:ext cx="2053460" cy="1008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1365" y="2264694"/>
            <a:ext cx="2053457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8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205</TotalTime>
  <Words>98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18</cp:revision>
  <dcterms:created xsi:type="dcterms:W3CDTF">2019-10-10T14:49:05Z</dcterms:created>
  <dcterms:modified xsi:type="dcterms:W3CDTF">2019-10-11T10:11:01Z</dcterms:modified>
</cp:coreProperties>
</file>